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es-E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39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85" d="100"/>
          <a:sy n="85" d="100"/>
        </p:scale>
        <p:origin x="-1776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printerSettings" Target="printerSettings/printerSettings1.bin"/><Relationship Id="rId7" Type="http://schemas.openxmlformats.org/officeDocument/2006/relationships/presProps" Target="presProps.xml"/><Relationship Id="rId8" Type="http://schemas.openxmlformats.org/officeDocument/2006/relationships/viewProps" Target="viewProps.xml"/><Relationship Id="rId9" Type="http://schemas.openxmlformats.org/officeDocument/2006/relationships/theme" Target="theme/theme1.xml"/><Relationship Id="rId1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smtClean="0"/>
              <a:t>Haga clic para modificar el estilo de subtítulo del patrón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0AB71C-E643-D846-A865-D8171DC3FE89}" type="datetimeFigureOut">
              <a:rPr lang="es-ES" smtClean="0"/>
              <a:t>10/8/20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29107-4CFB-A242-8789-2C1245092F82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768358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0AB71C-E643-D846-A865-D8171DC3FE89}" type="datetimeFigureOut">
              <a:rPr lang="es-ES" smtClean="0"/>
              <a:t>10/8/20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29107-4CFB-A242-8789-2C1245092F82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547109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0AB71C-E643-D846-A865-D8171DC3FE89}" type="datetimeFigureOut">
              <a:rPr lang="es-ES" smtClean="0"/>
              <a:t>10/8/20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29107-4CFB-A242-8789-2C1245092F82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096895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0AB71C-E643-D846-A865-D8171DC3FE89}" type="datetimeFigureOut">
              <a:rPr lang="es-ES" smtClean="0"/>
              <a:t>10/8/20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29107-4CFB-A242-8789-2C1245092F82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457248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0AB71C-E643-D846-A865-D8171DC3FE89}" type="datetimeFigureOut">
              <a:rPr lang="es-ES" smtClean="0"/>
              <a:t>10/8/20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29107-4CFB-A242-8789-2C1245092F82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068057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0AB71C-E643-D846-A865-D8171DC3FE89}" type="datetimeFigureOut">
              <a:rPr lang="es-ES" smtClean="0"/>
              <a:t>10/8/20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29107-4CFB-A242-8789-2C1245092F82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467857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0AB71C-E643-D846-A865-D8171DC3FE89}" type="datetimeFigureOut">
              <a:rPr lang="es-ES" smtClean="0"/>
              <a:t>10/8/20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29107-4CFB-A242-8789-2C1245092F82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213985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0AB71C-E643-D846-A865-D8171DC3FE89}" type="datetimeFigureOut">
              <a:rPr lang="es-ES" smtClean="0"/>
              <a:t>10/8/20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29107-4CFB-A242-8789-2C1245092F82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561620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0AB71C-E643-D846-A865-D8171DC3FE89}" type="datetimeFigureOut">
              <a:rPr lang="es-ES" smtClean="0"/>
              <a:t>10/8/20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29107-4CFB-A242-8789-2C1245092F82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119232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0AB71C-E643-D846-A865-D8171DC3FE89}" type="datetimeFigureOut">
              <a:rPr lang="es-ES" smtClean="0"/>
              <a:t>10/8/20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29107-4CFB-A242-8789-2C1245092F82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438007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0AB71C-E643-D846-A865-D8171DC3FE89}" type="datetimeFigureOut">
              <a:rPr lang="es-ES" smtClean="0"/>
              <a:t>10/8/20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29107-4CFB-A242-8789-2C1245092F82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451049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39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0AB71C-E643-D846-A865-D8171DC3FE89}" type="datetimeFigureOut">
              <a:rPr lang="es-ES" smtClean="0"/>
              <a:t>10/8/20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D29107-4CFB-A242-8789-2C1245092F82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105548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364283"/>
            <a:ext cx="7772400" cy="932517"/>
          </a:xfrm>
        </p:spPr>
        <p:txBody>
          <a:bodyPr>
            <a:normAutofit/>
          </a:bodyPr>
          <a:lstStyle/>
          <a:p>
            <a:r>
              <a:rPr lang="es-ES" sz="3200" dirty="0" smtClean="0"/>
              <a:t>¿Qu</a:t>
            </a:r>
            <a:r>
              <a:rPr lang="es-ES" sz="3200" dirty="0" smtClean="0"/>
              <a:t>é son los submúltiplos</a:t>
            </a:r>
            <a:r>
              <a:rPr lang="es-ES" sz="3200" dirty="0" smtClean="0"/>
              <a:t>?</a:t>
            </a:r>
            <a:endParaRPr lang="es-ES" sz="3200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999565" y="1296800"/>
            <a:ext cx="7458635" cy="4858965"/>
          </a:xfrm>
        </p:spPr>
        <p:txBody>
          <a:bodyPr>
            <a:normAutofit fontScale="32500" lnSpcReduction="20000"/>
          </a:bodyPr>
          <a:lstStyle/>
          <a:p>
            <a:r>
              <a:rPr lang="es-ES_tradnl" dirty="0" smtClean="0"/>
              <a:t>L</a:t>
            </a:r>
          </a:p>
          <a:p>
            <a:endParaRPr lang="es-ES_tradnl" dirty="0" smtClean="0"/>
          </a:p>
          <a:p>
            <a:pPr algn="l"/>
            <a:r>
              <a:rPr lang="es-ES_tradnl" sz="9800" dirty="0" smtClean="0"/>
              <a:t>Se denominan Submúltiplos a aquellos números que están contenidos en otro un determinado número de veces.</a:t>
            </a:r>
          </a:p>
          <a:p>
            <a:pPr algn="l"/>
            <a:endParaRPr lang="es-ES_tradnl" sz="9800" dirty="0" smtClean="0"/>
          </a:p>
          <a:p>
            <a:pPr algn="l"/>
            <a:r>
              <a:rPr lang="es-ES_tradnl" sz="9800" dirty="0" smtClean="0"/>
              <a:t>Ejemplos de Submúltiplos:</a:t>
            </a:r>
          </a:p>
          <a:p>
            <a:pPr algn="l"/>
            <a:endParaRPr lang="es-ES_tradnl" sz="9800" dirty="0" smtClean="0"/>
          </a:p>
          <a:p>
            <a:pPr algn="l"/>
            <a:r>
              <a:rPr lang="es-ES_tradnl" sz="9800" dirty="0" smtClean="0"/>
              <a:t>Submúltiplos de 10: 1, 2, 5</a:t>
            </a:r>
          </a:p>
          <a:p>
            <a:pPr algn="l"/>
            <a:r>
              <a:rPr lang="es-ES_tradnl" sz="9800" dirty="0" smtClean="0"/>
              <a:t>Submúltiplos de 8: 1, 2, 4</a:t>
            </a:r>
          </a:p>
          <a:p>
            <a:pPr algn="l"/>
            <a:r>
              <a:rPr lang="es-ES_tradnl" sz="9800" dirty="0" smtClean="0"/>
              <a:t>Submúltiplos de 50: 1, 2, 5, 10, 25</a:t>
            </a:r>
          </a:p>
          <a:p>
            <a:pPr algn="l"/>
            <a:endParaRPr lang="es-ES_tradnl" sz="9600" dirty="0" smtClean="0"/>
          </a:p>
          <a:p>
            <a:endParaRPr lang="es-ES_tradnl" sz="9600" dirty="0" smtClean="0"/>
          </a:p>
          <a:p>
            <a:endParaRPr lang="es-ES_tradnl" sz="9600" dirty="0" smtClean="0"/>
          </a:p>
        </p:txBody>
      </p:sp>
      <p:pic>
        <p:nvPicPr>
          <p:cNvPr id="4" name="Imagen 3" descr="Captura de Pantalla 2020-08-10 a la(s) 19.27.39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1437" y="2791759"/>
            <a:ext cx="2216523" cy="2198861"/>
          </a:xfrm>
          <a:prstGeom prst="rect">
            <a:avLst/>
          </a:prstGeom>
          <a:solidFill>
            <a:schemeClr val="tx1"/>
          </a:solidFill>
        </p:spPr>
      </p:pic>
    </p:spTree>
    <p:extLst>
      <p:ext uri="{BB962C8B-B14F-4D97-AF65-F5344CB8AC3E}">
        <p14:creationId xmlns:p14="http://schemas.microsoft.com/office/powerpoint/2010/main" val="23841811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smtClean="0"/>
              <a:t/>
            </a:r>
            <a:br>
              <a:rPr lang="es-ES" dirty="0" smtClean="0"/>
            </a:br>
            <a:r>
              <a:rPr lang="es-ES" sz="3100" dirty="0" smtClean="0"/>
              <a:t>¿C</a:t>
            </a:r>
            <a:r>
              <a:rPr lang="es-ES" sz="3100" dirty="0" smtClean="0"/>
              <a:t>ómo obtener el submúltiplo de un número</a:t>
            </a:r>
            <a:br>
              <a:rPr lang="es-ES" sz="3100" dirty="0" smtClean="0"/>
            </a:br>
            <a:r>
              <a:rPr lang="es-ES" sz="3100" dirty="0" smtClean="0"/>
              <a:t>‘</a:t>
            </a:r>
            <a:endParaRPr lang="es-ES" sz="3100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_tradnl" dirty="0" smtClean="0"/>
              <a:t>Una forma de sacar los submúltiplos de un número es identificar los divisores del número. </a:t>
            </a:r>
          </a:p>
          <a:p>
            <a:r>
              <a:rPr lang="es-ES_tradnl" dirty="0" smtClean="0"/>
              <a:t>Ejemplos de divisores:</a:t>
            </a:r>
          </a:p>
          <a:p>
            <a:r>
              <a:rPr lang="es-ES" dirty="0" smtClean="0"/>
              <a:t>D</a:t>
            </a:r>
            <a:r>
              <a:rPr lang="es-ES_tradnl" dirty="0" err="1" smtClean="0"/>
              <a:t>ivisores</a:t>
            </a:r>
            <a:r>
              <a:rPr lang="es-ES_tradnl" dirty="0" smtClean="0"/>
              <a:t> de 10 son: 1, 2, 5</a:t>
            </a:r>
          </a:p>
          <a:p>
            <a:r>
              <a:rPr lang="es-ES_tradnl" dirty="0" smtClean="0"/>
              <a:t>Divisores de 8 son: 1, 2, 4</a:t>
            </a:r>
          </a:p>
          <a:p>
            <a:r>
              <a:rPr lang="es-ES_tradnl" dirty="0" smtClean="0"/>
              <a:t>Divisores</a:t>
            </a:r>
            <a:r>
              <a:rPr lang="es-ES_tradnl" dirty="0" smtClean="0"/>
              <a:t> de 50 son: 1, 2, 5, 10, 25</a:t>
            </a:r>
          </a:p>
          <a:p>
            <a:endParaRPr lang="es-ES_tradnl" dirty="0" smtClean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5317324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¿Qu</a:t>
            </a:r>
            <a:r>
              <a:rPr lang="es-ES" dirty="0" smtClean="0"/>
              <a:t>é es un divisor</a:t>
            </a:r>
            <a:r>
              <a:rPr lang="es-ES" dirty="0" smtClean="0"/>
              <a:t>?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54388"/>
          </a:xfrm>
        </p:spPr>
        <p:txBody>
          <a:bodyPr>
            <a:normAutofit fontScale="92500" lnSpcReduction="10000"/>
          </a:bodyPr>
          <a:lstStyle/>
          <a:p>
            <a:r>
              <a:rPr lang="es-ES" sz="2800" dirty="0" smtClean="0"/>
              <a:t>Los divisores de un n</a:t>
            </a:r>
            <a:r>
              <a:rPr lang="es-ES" sz="2800" dirty="0" smtClean="0"/>
              <a:t>úmero son todos aquellos números naturales entre los que se pueden dividir dicho número y la división es exacta. </a:t>
            </a:r>
          </a:p>
          <a:p>
            <a:r>
              <a:rPr lang="es-ES" sz="2800" dirty="0" smtClean="0"/>
              <a:t>Ejemplo: divisores de 6. </a:t>
            </a:r>
          </a:p>
          <a:p>
            <a:endParaRPr lang="es-ES" sz="2800" dirty="0"/>
          </a:p>
          <a:p>
            <a:r>
              <a:rPr lang="es-ES" sz="2800" dirty="0" smtClean="0"/>
              <a:t>6: 1= 6</a:t>
            </a:r>
          </a:p>
          <a:p>
            <a:r>
              <a:rPr lang="es-ES" sz="2800" dirty="0" smtClean="0"/>
              <a:t>6: 2= </a:t>
            </a:r>
            <a:r>
              <a:rPr lang="es-ES" sz="2800" dirty="0"/>
              <a:t>3</a:t>
            </a:r>
            <a:endParaRPr lang="es-ES" sz="2800" dirty="0" smtClean="0"/>
          </a:p>
          <a:p>
            <a:r>
              <a:rPr lang="es-ES" sz="2800" dirty="0" smtClean="0"/>
              <a:t>6: 3= </a:t>
            </a:r>
            <a:r>
              <a:rPr lang="es-ES" sz="2800" dirty="0" smtClean="0"/>
              <a:t>2</a:t>
            </a:r>
          </a:p>
          <a:p>
            <a:r>
              <a:rPr lang="es-ES" sz="2800" dirty="0" smtClean="0"/>
              <a:t>6: 6= 1</a:t>
            </a:r>
          </a:p>
          <a:p>
            <a:pPr marL="0" indent="0">
              <a:buNone/>
            </a:pPr>
            <a:endParaRPr lang="es-ES" sz="2800" dirty="0"/>
          </a:p>
          <a:p>
            <a:r>
              <a:rPr lang="es-ES" sz="2800" dirty="0" smtClean="0"/>
              <a:t>P</a:t>
            </a:r>
            <a:r>
              <a:rPr lang="es-ES" sz="2800" dirty="0" smtClean="0"/>
              <a:t>odemos decir que los divisores de 6 son 1,2,3 y 6.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9694232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s-ES" sz="2800" dirty="0" smtClean="0"/>
              <a:t>Veamos otro ejemplo</a:t>
            </a:r>
            <a:endParaRPr lang="es-ES" sz="2800" dirty="0"/>
          </a:p>
        </p:txBody>
      </p:sp>
      <p:pic>
        <p:nvPicPr>
          <p:cNvPr id="4" name="Marcador de contenido 3" descr="Captura de Pantalla 2020-08-10 a la(s) 18.34.50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4007" b="-14007"/>
          <a:stretch>
            <a:fillRect/>
          </a:stretch>
        </p:blipFill>
        <p:spPr>
          <a:xfrm>
            <a:off x="457200" y="1600200"/>
            <a:ext cx="8229600" cy="4525963"/>
          </a:xfrm>
        </p:spPr>
      </p:pic>
    </p:spTree>
    <p:extLst>
      <p:ext uri="{BB962C8B-B14F-4D97-AF65-F5344CB8AC3E}">
        <p14:creationId xmlns:p14="http://schemas.microsoft.com/office/powerpoint/2010/main" val="372984546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127</TotalTime>
  <Words>184</Words>
  <Application>Microsoft Macintosh PowerPoint</Application>
  <PresentationFormat>Presentación en pantalla (4:3)</PresentationFormat>
  <Paragraphs>28</Paragraphs>
  <Slides>4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4</vt:i4>
      </vt:variant>
    </vt:vector>
  </HeadingPairs>
  <TitlesOfParts>
    <vt:vector size="5" baseType="lpstr">
      <vt:lpstr>Tema de Office</vt:lpstr>
      <vt:lpstr>¿Qué son los submúltiplos?</vt:lpstr>
      <vt:lpstr> ¿Cómo obtener el submúltiplo de un número ‘</vt:lpstr>
      <vt:lpstr>¿Qué es un divisor?</vt:lpstr>
      <vt:lpstr>Veamos otro ejemplo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¿Qué son los submúltiplos?</dc:title>
  <dc:creator>USUARIO</dc:creator>
  <cp:lastModifiedBy>USUARIO</cp:lastModifiedBy>
  <cp:revision>6</cp:revision>
  <dcterms:created xsi:type="dcterms:W3CDTF">2020-08-10T23:24:00Z</dcterms:created>
  <dcterms:modified xsi:type="dcterms:W3CDTF">2020-08-11T01:31:46Z</dcterms:modified>
</cp:coreProperties>
</file>